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1356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5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1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3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7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0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4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7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7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5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8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7C7-AF24-4C4F-9AEB-7C453CD9FB02}" type="datetimeFigureOut">
              <a:rPr lang="en-US" smtClean="0"/>
              <a:t>08/09/18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7F982-8EF0-9B4E-9250-3D9B9C53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82966" y="5721434"/>
            <a:ext cx="164288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i="1" dirty="0" smtClean="0">
                <a:latin typeface="Palatino"/>
                <a:cs typeface="Palatino"/>
              </a:rPr>
              <a:t>1037 El Monte Ave </a:t>
            </a:r>
          </a:p>
          <a:p>
            <a:pPr algn="ctr"/>
            <a:r>
              <a:rPr lang="en-US" sz="1400" i="1" dirty="0" smtClean="0">
                <a:latin typeface="Palatino"/>
                <a:cs typeface="Palatino"/>
              </a:rPr>
              <a:t>Mt. View, CA</a:t>
            </a:r>
          </a:p>
          <a:p>
            <a:pPr algn="ctr"/>
            <a:r>
              <a:rPr lang="en-US" sz="1400" i="1" dirty="0" smtClean="0">
                <a:latin typeface="Palatino"/>
                <a:cs typeface="Palatino"/>
              </a:rPr>
              <a:t>650-938-4200</a:t>
            </a:r>
            <a:endParaRPr lang="en-US" sz="1400" i="1" dirty="0">
              <a:latin typeface="Palatino"/>
              <a:cs typeface="Palatin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25057" y="5184121"/>
            <a:ext cx="170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Palatino"/>
                <a:cs typeface="Palatino"/>
              </a:rPr>
              <a:t>Location</a:t>
            </a:r>
            <a:endParaRPr lang="en-US" sz="2800" b="1" i="1" dirty="0">
              <a:latin typeface="Palatino"/>
              <a:cs typeface="Palatin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79826" y="2031956"/>
            <a:ext cx="1904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Palatino"/>
                <a:cs typeface="Palatino"/>
              </a:rPr>
              <a:t>Help Support The</a:t>
            </a:r>
            <a:endParaRPr lang="en-US" i="1" dirty="0"/>
          </a:p>
        </p:txBody>
      </p:sp>
      <p:sp>
        <p:nvSpPr>
          <p:cNvPr id="11" name="Rectangle 10"/>
          <p:cNvSpPr/>
          <p:nvPr/>
        </p:nvSpPr>
        <p:spPr>
          <a:xfrm>
            <a:off x="2690092" y="2401288"/>
            <a:ext cx="43950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latin typeface="Palatino"/>
                <a:cs typeface="Palatino"/>
              </a:rPr>
              <a:t>Ames Child Care Center</a:t>
            </a:r>
            <a:endParaRPr lang="en-US" sz="2800" b="1" i="1" dirty="0">
              <a:latin typeface="Palatino"/>
              <a:cs typeface="Palatino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34756" y="3467608"/>
            <a:ext cx="379437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 smtClean="0">
                <a:latin typeface="Palatino"/>
                <a:cs typeface="Palatino"/>
              </a:rPr>
              <a:t>Wednesday</a:t>
            </a:r>
            <a:r>
              <a:rPr lang="en-US" sz="2400" b="1" i="1" dirty="0" smtClean="0">
                <a:latin typeface="Palatino"/>
                <a:cs typeface="Palatino"/>
              </a:rPr>
              <a:t> </a:t>
            </a:r>
          </a:p>
          <a:p>
            <a:pPr algn="ctr"/>
            <a:r>
              <a:rPr lang="en-US" sz="2400" i="1" dirty="0" smtClean="0">
                <a:latin typeface="Palatino"/>
                <a:cs typeface="Palatino"/>
              </a:rPr>
              <a:t>August 15, 2018</a:t>
            </a:r>
          </a:p>
          <a:p>
            <a:pPr algn="ctr"/>
            <a:r>
              <a:rPr lang="en-US" sz="2400" i="1" dirty="0" smtClean="0">
                <a:latin typeface="Palatino"/>
                <a:cs typeface="Palatino"/>
              </a:rPr>
              <a:t>4:00 PM – </a:t>
            </a:r>
            <a:r>
              <a:rPr lang="en-US" sz="2400" i="1" dirty="0">
                <a:latin typeface="Palatino"/>
                <a:cs typeface="Palatino"/>
              </a:rPr>
              <a:t>9</a:t>
            </a:r>
            <a:r>
              <a:rPr lang="en-US" sz="2400" i="1" dirty="0" smtClean="0">
                <a:latin typeface="Palatino"/>
                <a:cs typeface="Palatino"/>
              </a:rPr>
              <a:t>:00 PM</a:t>
            </a:r>
            <a:endParaRPr lang="en-US" sz="2400" i="1" dirty="0">
              <a:latin typeface="Palatino"/>
              <a:cs typeface="Palatino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20562" y="7648587"/>
            <a:ext cx="385774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 smtClean="0">
                <a:latin typeface="Palatino"/>
                <a:cs typeface="Palatino"/>
              </a:rPr>
              <a:t>Present this flyer or identify yourself as a supporter of this group and up to 30% of every $100 earned will be donated to help support the Ames Child Care Center</a:t>
            </a:r>
            <a:r>
              <a:rPr lang="en-US" sz="1400" i="1" dirty="0" smtClean="0">
                <a:latin typeface="Palatino"/>
                <a:cs typeface="Palatino"/>
              </a:rPr>
              <a:t>. </a:t>
            </a:r>
          </a:p>
          <a:p>
            <a:pPr algn="ctr"/>
            <a:r>
              <a:rPr lang="en-US" sz="1200" i="1" dirty="0" smtClean="0">
                <a:latin typeface="Palatino"/>
                <a:cs typeface="Palatino"/>
              </a:rPr>
              <a:t>Available for Dine-In or Dine Out </a:t>
            </a:r>
            <a:endParaRPr lang="en-US" sz="1200" i="1" dirty="0">
              <a:latin typeface="Palatino"/>
              <a:cs typeface="Palatino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25211" y="642298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i="1" dirty="0" smtClean="0">
                <a:latin typeface="Palatino"/>
                <a:cs typeface="Palatino"/>
              </a:rPr>
              <a:t>A Great Fundraising Opportunity!</a:t>
            </a:r>
            <a:endParaRPr lang="en-US" i="1" dirty="0">
              <a:latin typeface="Palatino"/>
              <a:cs typeface="Palatino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300"/>
            <a:ext cx="2959100" cy="9398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989" y="1193748"/>
            <a:ext cx="2349500" cy="772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935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Palatino</vt:lpstr>
      <vt:lpstr>Office Theme</vt:lpstr>
      <vt:lpstr>PowerPoint Presentation</vt:lpstr>
    </vt:vector>
  </TitlesOfParts>
  <Company>NASA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arc\sowen</dc:creator>
  <cp:lastModifiedBy>Murphy, JENNIFER D (ARC-SCF)[WYLE LABS]</cp:lastModifiedBy>
  <cp:revision>13</cp:revision>
  <cp:lastPrinted>2018-08-07T20:24:10Z</cp:lastPrinted>
  <dcterms:created xsi:type="dcterms:W3CDTF">2018-04-11T20:08:31Z</dcterms:created>
  <dcterms:modified xsi:type="dcterms:W3CDTF">2018-08-09T19:02:34Z</dcterms:modified>
</cp:coreProperties>
</file>